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92110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145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26 мамырға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25 мамыр сағ. 20-дан 26</a:t>
            </a:r>
            <a:r>
              <a:rPr lang="kk-KZ" sz="1200" b="1" dirty="0">
                <a:solidFill>
                  <a:prstClr val="black"/>
                </a:solidFill>
                <a:latin typeface="Times New Roman" panose="02020603050405020304" pitchFamily="18" charset="0"/>
                <a:cs typeface="Times New Roman" panose="02020603050405020304" pitchFamily="18" charset="0"/>
              </a:rPr>
              <a:t> мамыр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indent="177800"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err="1">
                <a:solidFill>
                  <a:prstClr val="black"/>
                </a:solidFill>
                <a:latin typeface="Times New Roman" panose="02020603050405020304" pitchFamily="18" charset="0"/>
                <a:ea typeface="Calibri" panose="020F0502020204030204" pitchFamily="34" charset="0"/>
              </a:rPr>
              <a:t>күндіз</a:t>
            </a:r>
            <a:r>
              <a:rPr lang="ru-RU" sz="1200" dirty="0">
                <a:solidFill>
                  <a:prstClr val="black"/>
                </a:solidFill>
                <a:latin typeface="Times New Roman" panose="02020603050405020304" pitchFamily="18" charset="0"/>
                <a:ea typeface="Calibri" panose="020F0502020204030204" pitchFamily="34" charset="0"/>
              </a:rPr>
              <a:t> жаңбыр, </a:t>
            </a:r>
            <a:r>
              <a:rPr lang="ru-RU" sz="1200" dirty="0" err="1">
                <a:solidFill>
                  <a:prstClr val="black"/>
                </a:solidFill>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a:t>
            </a:r>
            <a:r>
              <a:rPr lang="ru-RU" sz="1200" dirty="0" err="1">
                <a:solidFill>
                  <a:prstClr val="black"/>
                </a:solidFill>
                <a:latin typeface="Times New Roman" panose="02020603050405020304" pitchFamily="18" charset="0"/>
                <a:cs typeface="Times New Roman" panose="02020603050405020304" pitchFamily="18" charset="0"/>
              </a:rPr>
              <a:t>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7-12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30-32 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27 мамырға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26 мамыр </a:t>
            </a:r>
            <a:r>
              <a:rPr lang="kk-KZ" sz="1200" b="1" dirty="0">
                <a:latin typeface="Times New Roman" panose="02020603050405020304" pitchFamily="18" charset="0"/>
                <a:cs typeface="Times New Roman" panose="02020603050405020304" pitchFamily="18" charset="0"/>
              </a:rPr>
              <a:t>сағ. 20-дан 27 мамыр сағ. 08-ге дейін </a:t>
            </a:r>
          </a:p>
          <a:p>
            <a:pPr indent="177800"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Оң</a:t>
            </a:r>
            <a:r>
              <a:rPr lang="ru-RU" sz="1200" dirty="0" err="1">
                <a:solidFill>
                  <a:prstClr val="black"/>
                </a:solidFill>
                <a:latin typeface="Times New Roman" panose="02020603050405020304" pitchFamily="18" charset="0"/>
                <a:cs typeface="Times New Roman" panose="02020603050405020304" pitchFamily="18" charset="0"/>
              </a:rPr>
              <a:t>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13-15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indent="17780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6001860"/>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 25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dirty="0" err="1">
                <a:solidFill>
                  <a:srgbClr val="000000"/>
                </a:solidFill>
                <a:latin typeface="Times New Roman" panose="02020603050405020304" pitchFamily="18" charset="0"/>
                <a:cs typeface="Times New Roman" panose="02020603050405020304" pitchFamily="18" charset="0"/>
              </a:rPr>
              <a:t>Казиева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31780</TotalTime>
  <Words>600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5761</cp:revision>
  <cp:lastPrinted>2021-07-01T07:38:07Z</cp:lastPrinted>
  <dcterms:created xsi:type="dcterms:W3CDTF">2018-03-27T06:03:00Z</dcterms:created>
  <dcterms:modified xsi:type="dcterms:W3CDTF">2026-05-25T07:26:43Z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